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85C098-F281-46A6-A54A-5997B811BF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DA4F06-2549-445C-B9F0-9649EAA2E6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0D219F-30ED-42E4-B3CD-DB0315A8A6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F1888-4F7D-4CEC-860C-0D127170BD6C}" type="datetimeFigureOut">
              <a:rPr lang="en-US" smtClean="0"/>
              <a:t>2/16/2019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8F5244-ABA3-4D7A-A476-45823492E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E48795-9872-4D09-93AC-59C8E9525E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D5B1D8-77AF-48D0-B4D0-CC35AFF68D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9063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0EFF72-0CDD-4F47-ACEF-85A856C20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9909302-B813-44E6-9F1D-AC14BD1CE4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688CDE-511F-4DA8-8AAC-BC32E590D3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F1888-4F7D-4CEC-860C-0D127170BD6C}" type="datetimeFigureOut">
              <a:rPr lang="en-US" smtClean="0"/>
              <a:t>2/16/2019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08CDD0-F2C6-428C-9290-DF3E91791F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FBCE7F-5493-4D92-9574-5E39829CB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D5B1D8-77AF-48D0-B4D0-CC35AFF68D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7049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4797157-830C-46A4-B024-E4B0DE09E1E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FDC976-BD1C-4046-9970-DABB8C8719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A9BFBE-5697-428C-B219-61267EAA2C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F1888-4F7D-4CEC-860C-0D127170BD6C}" type="datetimeFigureOut">
              <a:rPr lang="en-US" smtClean="0"/>
              <a:t>2/16/2019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AA1E79-CA09-425C-84C9-AC0587C44E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5D50D1-42FB-43FB-856E-4828FC794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D5B1D8-77AF-48D0-B4D0-CC35AFF68D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8388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A9D34C-F332-48FC-827D-DA4052E1B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6C82DC-DBCB-4904-8980-3BDD8BFEF9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EC7557-A460-4956-925A-01E72B061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F1888-4F7D-4CEC-860C-0D127170BD6C}" type="datetimeFigureOut">
              <a:rPr lang="en-US" smtClean="0"/>
              <a:t>2/16/2019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6BBCB3-6E87-45C8-B3A8-1E3FF6DF1E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5EDF87-88FE-48F9-9536-208C5E488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D5B1D8-77AF-48D0-B4D0-CC35AFF68D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4451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426DE5-6DE1-4BAA-8154-311A7EBBB8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25D525-0EC8-4264-B881-46FF081456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8CB987-827E-4603-B89E-4A2091823F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F1888-4F7D-4CEC-860C-0D127170BD6C}" type="datetimeFigureOut">
              <a:rPr lang="en-US" smtClean="0"/>
              <a:t>2/16/2019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1CE139-A653-41B6-9E43-213DF40DE9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E7F0F6-F18A-4831-9939-F66765367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D5B1D8-77AF-48D0-B4D0-CC35AFF68D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839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B434C6-7749-4700-B350-53E1FBE9B2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A1CD5C-C720-4B35-98A9-5342ED06B8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7B5A72-D9FE-43D7-9BBF-0053879330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ADEB97-EE21-4341-9144-11211CA81C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F1888-4F7D-4CEC-860C-0D127170BD6C}" type="datetimeFigureOut">
              <a:rPr lang="en-US" smtClean="0"/>
              <a:t>2/16/2019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27E37B-3F7A-4510-8134-A9E66C8800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783496-93D3-4ED6-B5EA-9DF3035F03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D5B1D8-77AF-48D0-B4D0-CC35AFF68D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4350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8F6C9-F0B0-4075-A290-8A13CCD5EB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C3230D-E50F-43A6-9C86-E076FD03A9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C9FC60E-06DE-485D-AFAA-4C57E4BD98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DDA6E0A-22F7-40B1-B7B1-92F5F03C566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03C1724-6427-478D-B8FC-97F97F311D9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A4BDAEB-FAD5-4ACE-AEF5-C6C82414DC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F1888-4F7D-4CEC-860C-0D127170BD6C}" type="datetimeFigureOut">
              <a:rPr lang="en-US" smtClean="0"/>
              <a:t>2/16/2019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C05DDE2-8861-4E65-9C1E-1A1B393DD4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8D84B6-A1EE-4C82-A45B-E6C6C849C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D5B1D8-77AF-48D0-B4D0-CC35AFF68D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7354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7EC87F-153E-4C74-A09B-DC36C9F8C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12BE449-4B04-460E-8921-3DBD72A725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F1888-4F7D-4CEC-860C-0D127170BD6C}" type="datetimeFigureOut">
              <a:rPr lang="en-US" smtClean="0"/>
              <a:t>2/16/2019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6774BA-D704-4B5C-ADCC-C5BF3689C3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DBF90C-A719-42E2-A621-788045DB6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D5B1D8-77AF-48D0-B4D0-CC35AFF68D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6510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DCC2496-0CFC-45F4-AF3A-CC602DB0E5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F1888-4F7D-4CEC-860C-0D127170BD6C}" type="datetimeFigureOut">
              <a:rPr lang="en-US" smtClean="0"/>
              <a:t>2/16/2019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1E52043-9808-4782-BFB8-5DC7C4879D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5A9D83-465A-4374-BC50-F332D2804E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D5B1D8-77AF-48D0-B4D0-CC35AFF68D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619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02213D-39E5-41A3-BB05-6DAE4B87FB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44C45B-24ED-4F96-B751-93F04B7415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8D6DEF-E461-46F0-B885-E2A4CC8E2A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B97C31-194F-463E-B7D3-84332923AD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F1888-4F7D-4CEC-860C-0D127170BD6C}" type="datetimeFigureOut">
              <a:rPr lang="en-US" smtClean="0"/>
              <a:t>2/16/2019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7731C5-68F9-4BAE-8032-18DD2DE09C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B80E68-2121-4E86-9A8B-0E384C06A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D5B1D8-77AF-48D0-B4D0-CC35AFF68D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9629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E6C72C-2659-4A9A-8812-47DAD7E01B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3D6BE9D-75DB-40DA-8EEB-2C18C16BFF5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711371-6AE9-448A-A03B-36A2F9EAD1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A73F83-8EC2-4207-B142-EF0F5B9788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F1888-4F7D-4CEC-860C-0D127170BD6C}" type="datetimeFigureOut">
              <a:rPr lang="en-US" smtClean="0"/>
              <a:t>2/16/2019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5E7AA0-2E08-4B44-82D7-5984F6D841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8F90C2-9F6E-4B3E-B89C-4BD5ACAF45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D5B1D8-77AF-48D0-B4D0-CC35AFF68D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2032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754F218-DA58-4784-820B-792ED3F92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699DCB-E360-4D6F-B320-BE601E8D3D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D92AAC-271B-4B86-A6E1-388191D856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DF1888-4F7D-4CEC-860C-0D127170BD6C}" type="datetimeFigureOut">
              <a:rPr lang="en-US" smtClean="0"/>
              <a:t>2/16/2019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AE91F1-ECD5-41EF-B8CF-BAF31F2804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F718AB-160B-488D-AF68-FB85243A58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D5B1D8-77AF-48D0-B4D0-CC35AFF68D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2963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3C4276-BD2B-410C-BC03-64CFED550E0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4EF74AC-14D7-4A28-9D9F-0122B12DD7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F4B6C7-294C-4D46-A61F-3AE41C2067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3527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992C0-B887-4E36-B6CC-DAD32E58E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A098EE7-99E8-4889-99C6-7CB1F22E56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</p:spPr>
      </p:pic>
    </p:spTree>
    <p:extLst>
      <p:ext uri="{BB962C8B-B14F-4D97-AF65-F5344CB8AC3E}">
        <p14:creationId xmlns:p14="http://schemas.microsoft.com/office/powerpoint/2010/main" val="2364205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7D3D8F-6B79-4C71-A635-7CA3CC39D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CDBC38-BDCF-4CA0-A861-A8E3D986D2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22702"/>
            <a:ext cx="12232359" cy="6880702"/>
          </a:xfrm>
        </p:spPr>
      </p:pic>
    </p:spTree>
    <p:extLst>
      <p:ext uri="{BB962C8B-B14F-4D97-AF65-F5344CB8AC3E}">
        <p14:creationId xmlns:p14="http://schemas.microsoft.com/office/powerpoint/2010/main" val="2621978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987901-A19B-44C9-969D-A3EC09351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B0DAEDB-F065-4206-A65E-6B788A13AE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4599914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5C04F3-79D6-4EC3-8092-73253FD45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0826DB1-9A5F-4A7C-A8DA-58756329E5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5113784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2B4D55-4D7F-46AD-B519-5BB187ED6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FC7CE93-2B14-4498-B0B0-948F670AF2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686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6936344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5040F-B7B5-4DB2-A93A-F2988ABA8E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D7C28B0-9D75-45CB-A260-93D30F4B1D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2334549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AF212A-318D-44E0-991E-E986249683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59DE878-20D2-421C-BC60-85E449DF9C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2338439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E91E6D-45B6-4AEC-9185-1E24C5C36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97AF655-1B41-403D-B94D-7911FA32C9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7441070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AC40F-A2F8-4ACC-B1DD-52CD08A05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940D797-AF9F-4412-8168-BF44F5880E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7065948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A18F0-ED7B-4BA8-A65A-8932C716C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AF44694-1623-449E-81C2-125EFB5FD9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7013316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9C210F-3D03-45E9-BF7D-2C039C576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F4BF4A1-D8F3-4883-ACC4-9E9CFE3809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150" y="186639"/>
            <a:ext cx="11433699" cy="6431456"/>
          </a:xfrm>
        </p:spPr>
      </p:pic>
    </p:spTree>
    <p:extLst>
      <p:ext uri="{BB962C8B-B14F-4D97-AF65-F5344CB8AC3E}">
        <p14:creationId xmlns:p14="http://schemas.microsoft.com/office/powerpoint/2010/main" val="25255697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A7FE2-2BB0-4FD0-996F-7CA559F909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CC4465F-E575-4B9F-BA09-97B0C61C49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6668989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095A1-8B59-48C4-B1FE-5488F8BF0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C8FA76F-4C94-4ACE-AD9A-2412ECCB17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2238174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B4FC8A-AAE4-4E3E-97FE-38CEFA2CE5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F7F78A1-5E5C-426E-8EA7-34DC84A81C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1073010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E97451-7CD1-4DF1-8F4E-15850FC1E5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28845DD-C58B-4BB0-9450-C94930A7DB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2835743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822AE-7BB6-415F-8B2F-CFED80DDC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73026F5-895D-480E-99A8-2610C5CDA0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6460952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465A87-448F-4A24-983D-BC7A1CDD1D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34B5EBE-6D1A-44A4-9B78-6CF4EA04FF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664091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23FE63-7D4B-4C00-8118-78E3EE5D7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ECABCC9-9999-4E8E-8807-91323DF8A9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41647249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EF9907-31EF-406C-BAA0-2B72AE6B6B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BE12F97-CC2F-48A3-90F7-2976AF5D1C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7962832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4E8EB7-97A9-468E-BE23-E568EB8B6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498284C-DECB-4A2D-937F-49099BC6C4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9773685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9A0A83-437B-4AE3-879E-6F46D48A0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2EA16C-2BE2-48AC-AEE6-F9DB0A510C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3413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A3A0C8-EF05-4D73-BE6F-9FB7BE45F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743B6422-1218-4533-B5A8-26D1E4B495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0324" y="0"/>
            <a:ext cx="12272324" cy="6903183"/>
          </a:xfrm>
        </p:spPr>
      </p:pic>
    </p:spTree>
    <p:extLst>
      <p:ext uri="{BB962C8B-B14F-4D97-AF65-F5344CB8AC3E}">
        <p14:creationId xmlns:p14="http://schemas.microsoft.com/office/powerpoint/2010/main" val="22587534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C559DD-5F8B-43AD-B24E-743F08A33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09255FF-B069-4A98-AAF8-CBD121E99F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0935642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DC4EC8-B877-4FEE-92E8-D4D61748B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F21446A-413A-49B8-B6DF-B4A47B3BEF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8950278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9FE20-D5F0-4082-A66A-1921114A88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B942445-8F7E-4ECD-89A4-8DC004D0A3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2755976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1FE0D-DFAC-421E-90D3-32214BF23E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838ABA9-064A-453F-B84D-8AA0DC1A61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1879150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7D457-C1C2-4611-876B-4A0CC3056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ADE71BC-83CD-467E-ABCD-6E75CB28AC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2469891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6B197D-EA33-4FEF-842F-73B7D967C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D3FD66F-E871-4C94-99B0-B3FCD2C915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7838489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</TotalTime>
  <Words>0</Words>
  <Application>Microsoft Office PowerPoint</Application>
  <PresentationFormat>Widescreen</PresentationFormat>
  <Paragraphs>0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yash patel</dc:creator>
  <cp:lastModifiedBy>yash patel</cp:lastModifiedBy>
  <cp:revision>6</cp:revision>
  <dcterms:created xsi:type="dcterms:W3CDTF">2019-02-14T05:08:01Z</dcterms:created>
  <dcterms:modified xsi:type="dcterms:W3CDTF">2019-02-16T03:05:50Z</dcterms:modified>
</cp:coreProperties>
</file>